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5" r:id="rId6"/>
    <p:sldId id="259" r:id="rId7"/>
    <p:sldId id="310" r:id="rId8"/>
    <p:sldId id="311" r:id="rId9"/>
    <p:sldId id="288" r:id="rId10"/>
    <p:sldId id="312" r:id="rId11"/>
    <p:sldId id="313" r:id="rId12"/>
    <p:sldId id="294" r:id="rId13"/>
    <p:sldId id="307" r:id="rId14"/>
    <p:sldId id="309" r:id="rId15"/>
    <p:sldId id="308" r:id="rId16"/>
    <p:sldId id="293" r:id="rId17"/>
    <p:sldId id="28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1620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9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69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7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18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0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3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9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50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6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7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4B29C-9D1F-3D43-9B6D-1D140C974B20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2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nstrumenten.rie.nl/nl/@@login?came_from=https://instrumenten.rie.nl/nl/?language%3Dnl-NL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egers@groenwelle.nl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wijs.nl/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rrXht5iP1A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LQo4rKFrKL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rrXht5iP1A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RBjgcndpmI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tigas.nl/diensten/risico-inventarisatie-en-evaluatie/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DegY3hhAKO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25492" y="3791645"/>
            <a:ext cx="353906" cy="3073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6115" y="3761763"/>
            <a:ext cx="4006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Arial"/>
                <a:cs typeface="Arial"/>
              </a:rPr>
              <a:t>zorgsystemen</a:t>
            </a:r>
            <a:endParaRPr lang="en-US" sz="3600" b="1" dirty="0">
              <a:latin typeface="Arial"/>
              <a:cs typeface="Arial"/>
            </a:endParaRPr>
          </a:p>
        </p:txBody>
      </p:sp>
      <p:pic>
        <p:nvPicPr>
          <p:cNvPr id="7" name="Picture 6" descr="GroeneWelle_corporate_CMYK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775" y="678550"/>
            <a:ext cx="7095613" cy="2589085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4242" y="3769907"/>
            <a:ext cx="2628900" cy="174307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6114" y="4514467"/>
            <a:ext cx="1216659" cy="137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1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7785" y="476056"/>
            <a:ext cx="5921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/>
                <a:cs typeface="Arial"/>
              </a:rPr>
              <a:t>Opdracht</a:t>
            </a:r>
            <a:r>
              <a:rPr lang="en-US" sz="4400" b="1" dirty="0" smtClean="0">
                <a:latin typeface="Arial"/>
                <a:cs typeface="Arial"/>
              </a:rPr>
              <a:t> </a:t>
            </a:r>
            <a:r>
              <a:rPr lang="en-US" sz="4400" b="1" dirty="0" err="1" smtClean="0">
                <a:latin typeface="Arial"/>
                <a:cs typeface="Arial"/>
              </a:rPr>
              <a:t>Ri&amp;e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1840230" y="2045970"/>
            <a:ext cx="5166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dirty="0" smtClean="0"/>
              <a:t>Vraag aan het BPV bedrijf of er een </a:t>
            </a:r>
            <a:r>
              <a:rPr lang="nl-NL" dirty="0" err="1" smtClean="0"/>
              <a:t>Ri&amp;e</a:t>
            </a:r>
            <a:r>
              <a:rPr lang="nl-NL" dirty="0" smtClean="0"/>
              <a:t> is.</a:t>
            </a:r>
          </a:p>
          <a:p>
            <a:pPr marL="342900" indent="-342900">
              <a:buAutoNum type="arabicPeriod"/>
            </a:pPr>
            <a:r>
              <a:rPr lang="nl-NL" dirty="0" smtClean="0"/>
              <a:t>Oefen </a:t>
            </a:r>
            <a:r>
              <a:rPr lang="nl-NL" dirty="0" smtClean="0"/>
              <a:t>met de 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005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7785" y="476056"/>
            <a:ext cx="5921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/>
                <a:cs typeface="Arial"/>
              </a:rPr>
              <a:t>Proefversie</a:t>
            </a:r>
            <a:r>
              <a:rPr lang="en-US" sz="4400" b="1" dirty="0" smtClean="0">
                <a:latin typeface="Arial"/>
                <a:cs typeface="Arial"/>
              </a:rPr>
              <a:t> </a:t>
            </a:r>
            <a:r>
              <a:rPr lang="en-US" sz="4400" b="1" dirty="0" err="1" smtClean="0">
                <a:latin typeface="Arial"/>
                <a:cs typeface="Arial"/>
              </a:rPr>
              <a:t>Ri&amp;e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446049" y="2045970"/>
            <a:ext cx="8541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nl-NL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https://instrumenten.rie.nl/nl/@@login?came_from=https%3A%2F%2Finstrumenten.rie.nl%2Fnl%2F%3Flanguage%3Dnl-NL</a:t>
            </a:r>
            <a:endParaRPr lang="nl-NL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94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7785" y="476056"/>
            <a:ext cx="59212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/>
                <a:cs typeface="Arial"/>
              </a:rPr>
              <a:t>Eindopdracht</a:t>
            </a:r>
            <a:r>
              <a:rPr lang="en-US" sz="4400" b="1" dirty="0" smtClean="0">
                <a:latin typeface="Arial"/>
                <a:cs typeface="Arial"/>
              </a:rPr>
              <a:t> </a:t>
            </a:r>
            <a:r>
              <a:rPr lang="en-US" sz="4400" b="1" dirty="0" err="1" smtClean="0">
                <a:latin typeface="Arial"/>
                <a:cs typeface="Arial"/>
              </a:rPr>
              <a:t>zorgsystemen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1737360" y="2811780"/>
            <a:ext cx="5006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/>
              <a:t>Het doen van een </a:t>
            </a:r>
            <a:r>
              <a:rPr lang="nl-NL" dirty="0" err="1" smtClean="0"/>
              <a:t>ri&amp;e</a:t>
            </a:r>
            <a:r>
              <a:rPr lang="nl-NL" dirty="0" smtClean="0"/>
              <a:t> op het BPV bedrijf en daarbij verbetervoorstellen maken en deze in een verslag inleveren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782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141313"/>
                </a:solidFill>
                <a:latin typeface="Arial"/>
                <a:cs typeface="Arial"/>
              </a:rPr>
              <a:t>Vragen</a:t>
            </a:r>
            <a:endParaRPr lang="en-US" sz="44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  <a:hlinkClick r:id="rId3"/>
              </a:rPr>
              <a:t>segers@groenewelle.nl</a:t>
            </a:r>
            <a:endParaRPr kumimoji="0" lang="nl-NL" altLang="nl-NL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620" y="729587"/>
            <a:ext cx="173355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3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9765" y="810721"/>
            <a:ext cx="6514353" cy="131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 </a:t>
            </a:r>
            <a:r>
              <a:rPr lang="en-US" sz="2800" b="1" dirty="0" smtClean="0">
                <a:latin typeface="Arial"/>
                <a:cs typeface="Arial"/>
              </a:rPr>
              <a:t>   </a:t>
            </a:r>
            <a:r>
              <a:rPr lang="en-US" sz="2800" b="1" baseline="0" dirty="0" smtClean="0">
                <a:latin typeface="Arial"/>
                <a:cs typeface="Arial"/>
              </a:rPr>
              <a:t> </a:t>
            </a:r>
            <a:r>
              <a:rPr lang="en-US" sz="4400" b="1" dirty="0" smtClean="0">
                <a:latin typeface="Arial"/>
                <a:cs typeface="Arial"/>
              </a:rPr>
              <a:t>Stage</a:t>
            </a:r>
          </a:p>
          <a:p>
            <a:pPr marL="0" marR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 smtClean="0">
              <a:cs typeface="Arial"/>
            </a:endParaRPr>
          </a:p>
          <a:p>
            <a:endParaRPr lang="en-US" sz="1400" b="0" i="0" dirty="0"/>
          </a:p>
        </p:txBody>
      </p:sp>
      <p:sp>
        <p:nvSpPr>
          <p:cNvPr id="2" name="Rechthoek 1"/>
          <p:cNvSpPr/>
          <p:nvPr/>
        </p:nvSpPr>
        <p:spPr>
          <a:xfrm>
            <a:off x="2286000" y="213633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altLang="nl-NL" sz="2800" dirty="0" smtClean="0"/>
              <a:t>BPV en BPV</a:t>
            </a:r>
            <a:endParaRPr lang="nl-NL" altLang="nl-NL" sz="28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765" y="2736081"/>
            <a:ext cx="2782153" cy="278215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736081"/>
            <a:ext cx="4491318" cy="280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2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141313"/>
                </a:solidFill>
                <a:latin typeface="Arial"/>
                <a:cs typeface="Arial"/>
              </a:rPr>
              <a:t>Welkom</a:t>
            </a:r>
            <a:endParaRPr lang="en-US" sz="44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01335"/>
            <a:ext cx="9144000" cy="395666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247" y="306320"/>
            <a:ext cx="366712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6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1444" y="470387"/>
            <a:ext cx="7504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/>
                <a:cs typeface="Arial"/>
              </a:rPr>
              <a:t>Wat </a:t>
            </a:r>
            <a:r>
              <a:rPr lang="en-US" sz="4400" b="1" dirty="0" err="1" smtClean="0">
                <a:latin typeface="Arial"/>
                <a:cs typeface="Arial"/>
              </a:rPr>
              <a:t>gaan</a:t>
            </a:r>
            <a:r>
              <a:rPr lang="en-US" sz="4400" b="1" dirty="0" smtClean="0">
                <a:latin typeface="Arial"/>
                <a:cs typeface="Arial"/>
              </a:rPr>
              <a:t> we </a:t>
            </a:r>
            <a:r>
              <a:rPr lang="en-US" sz="4400" b="1" dirty="0" err="1" smtClean="0">
                <a:latin typeface="Arial"/>
                <a:cs typeface="Arial"/>
              </a:rPr>
              <a:t>doen</a:t>
            </a:r>
            <a:r>
              <a:rPr lang="en-US" sz="4400" b="1" dirty="0" smtClean="0">
                <a:latin typeface="Arial"/>
                <a:cs typeface="Arial"/>
              </a:rPr>
              <a:t>?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0844" y="2652888"/>
            <a:ext cx="70468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13.30-16.30: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zorgsystemen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Introductie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Terugblik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Wat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nog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aankomt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Vandaag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Ri&amp;e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88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1444" y="470387"/>
            <a:ext cx="7504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/>
                <a:cs typeface="Arial"/>
              </a:rPr>
              <a:t>terugblik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259" y="1382752"/>
            <a:ext cx="7883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Wat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hebben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we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gedaan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Bedrijf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beeld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werkzaamheden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beeld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gebracht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Tx/>
              <a:buChar char="-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Bedrijf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adviseren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verbeterpunten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gevonden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met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oplossingen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Tx/>
              <a:buChar char="-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Bedrijf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innoveren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verbeterpunt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goed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uitwerken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01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1444" y="470387"/>
            <a:ext cx="7504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/>
                <a:cs typeface="Arial"/>
              </a:rPr>
              <a:t>Wat </a:t>
            </a:r>
            <a:r>
              <a:rPr lang="en-US" sz="4400" b="1" dirty="0" err="1" smtClean="0">
                <a:latin typeface="Arial"/>
                <a:cs typeface="Arial"/>
              </a:rPr>
              <a:t>er</a:t>
            </a:r>
            <a:r>
              <a:rPr lang="en-US" sz="4400" b="1" dirty="0" smtClean="0">
                <a:latin typeface="Arial"/>
                <a:cs typeface="Arial"/>
              </a:rPr>
              <a:t> nog </a:t>
            </a:r>
            <a:r>
              <a:rPr lang="en-US" sz="4400" b="1" dirty="0" err="1" smtClean="0">
                <a:latin typeface="Arial"/>
                <a:cs typeface="Arial"/>
              </a:rPr>
              <a:t>aankomt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259" y="1382752"/>
            <a:ext cx="78839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Informeren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instrueren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Zorgsystemen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veiligwerken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RI&amp;e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285750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leidinggeven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Tx/>
              <a:buChar char="-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Inventariseren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productiemiddelen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Vlottende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productiemiddelen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Duurzame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productiemiddelen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Tx/>
              <a:buChar char="-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verbeterplan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Planning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inventaris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optimaliseren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89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7785" y="476056"/>
            <a:ext cx="5921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/>
                <a:cs typeface="Arial"/>
              </a:rPr>
              <a:t>Het arrangement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446050" y="1650380"/>
            <a:ext cx="8006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hlinkClick r:id="rId3"/>
              </a:rPr>
              <a:t>www.wikiwijs.nl</a:t>
            </a:r>
            <a:endParaRPr lang="nl-NL" dirty="0" smtClean="0"/>
          </a:p>
          <a:p>
            <a:r>
              <a:rPr lang="nl-NL" dirty="0" smtClean="0"/>
              <a:t>Zoeken: verzamelarrangement</a:t>
            </a:r>
          </a:p>
          <a:p>
            <a:r>
              <a:rPr lang="nl-NL" dirty="0" smtClean="0"/>
              <a:t>Aanklikken: groene detail handel; plannen en optimaliseren</a:t>
            </a:r>
          </a:p>
          <a:p>
            <a:r>
              <a:rPr lang="nl-NL" dirty="0" smtClean="0"/>
              <a:t>Leeractiviteit: zorgsystemen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364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7785" y="476056"/>
            <a:ext cx="5921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/>
                <a:cs typeface="Arial"/>
              </a:rPr>
              <a:t>filmpjes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446050" y="1650380"/>
            <a:ext cx="80065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 smtClean="0">
              <a:hlinkClick r:id="rId3"/>
            </a:endParaRPr>
          </a:p>
          <a:p>
            <a:endParaRPr lang="nl-NL" dirty="0" smtClean="0">
              <a:hlinkClick r:id="rId3"/>
            </a:endParaRPr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1371600" y="3105835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>
              <a:hlinkClick r:id="rId3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2285999" y="3105835"/>
            <a:ext cx="48730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hlinkClick r:id="rId4"/>
              </a:rPr>
              <a:t>https://</a:t>
            </a:r>
            <a:r>
              <a:rPr lang="nl-NL" dirty="0" smtClean="0">
                <a:hlinkClick r:id="rId4"/>
              </a:rPr>
              <a:t>www.youtube.com/watch?v=LQo4rKFrKLg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447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7785" y="476056"/>
            <a:ext cx="5921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/>
                <a:cs typeface="Arial"/>
              </a:rPr>
              <a:t>filmpjes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446050" y="1650380"/>
            <a:ext cx="80065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 smtClean="0">
              <a:hlinkClick r:id="rId3"/>
            </a:endParaRPr>
          </a:p>
          <a:p>
            <a:endParaRPr lang="nl-NL" dirty="0" smtClean="0">
              <a:hlinkClick r:id="rId3"/>
            </a:endParaRPr>
          </a:p>
          <a:p>
            <a:endParaRPr lang="nl-NL" dirty="0">
              <a:hlinkClick r:id="rId3"/>
            </a:endParaRPr>
          </a:p>
          <a:p>
            <a:endParaRPr lang="nl-NL" dirty="0">
              <a:hlinkClick r:id="rId3"/>
            </a:endParaRPr>
          </a:p>
          <a:p>
            <a:r>
              <a:rPr lang="nl-NL" dirty="0" smtClean="0">
                <a:hlinkClick r:id="rId3"/>
              </a:rPr>
              <a:t>https</a:t>
            </a:r>
            <a:r>
              <a:rPr lang="nl-NL" dirty="0">
                <a:hlinkClick r:id="rId3"/>
              </a:rPr>
              <a:t>://</a:t>
            </a:r>
            <a:r>
              <a:rPr lang="nl-NL" dirty="0" smtClean="0">
                <a:hlinkClick r:id="rId3"/>
              </a:rPr>
              <a:t>www.youtube.com/watch?v=grrXht5iP1A</a:t>
            </a:r>
            <a:endParaRPr lang="nl-NL" dirty="0" smtClean="0"/>
          </a:p>
          <a:p>
            <a:endParaRPr lang="nl-NL" dirty="0"/>
          </a:p>
          <a:p>
            <a:r>
              <a:rPr lang="nl-NL" dirty="0">
                <a:hlinkClick r:id="rId4"/>
              </a:rPr>
              <a:t>https://</a:t>
            </a:r>
            <a:r>
              <a:rPr lang="nl-NL" dirty="0" smtClean="0">
                <a:hlinkClick r:id="rId4"/>
              </a:rPr>
              <a:t>www.youtube.com/watch?v=RBjgcndpmIM</a:t>
            </a:r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4849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Ri&amp;e</a:t>
            </a:r>
            <a:endParaRPr lang="en-US" sz="36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325880" y="1343939"/>
            <a:ext cx="6491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/>
              <a:t>Risico inventarisatie en evaluatie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1405889" y="1838150"/>
            <a:ext cx="64111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hlinkClick r:id="rId3"/>
              </a:rPr>
              <a:t>https://stigas.nl/diensten/risico-inventarisatie-en-evaluatie</a:t>
            </a:r>
            <a:r>
              <a:rPr lang="nl-NL" dirty="0" smtClean="0">
                <a:hlinkClick r:id="rId3"/>
              </a:rPr>
              <a:t>/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1405889" y="2413337"/>
            <a:ext cx="57721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hlinkClick r:id="rId4"/>
              </a:rPr>
              <a:t>https://</a:t>
            </a:r>
            <a:r>
              <a:rPr lang="nl-NL" dirty="0" smtClean="0">
                <a:hlinkClick r:id="rId4"/>
              </a:rPr>
              <a:t>www.youtube.com/watch?v=DegY3hhAKO8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502920" y="3005933"/>
            <a:ext cx="83896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Om er voor te zorgen dat </a:t>
            </a:r>
            <a:r>
              <a:rPr lang="nl-NL" dirty="0" smtClean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 studenten </a:t>
            </a:r>
            <a:r>
              <a:rPr lang="nl-NL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alsnog kunnen oefenen met de RIE </a:t>
            </a:r>
            <a:r>
              <a:rPr lang="nl-NL" dirty="0" smtClean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is er een </a:t>
            </a:r>
            <a:r>
              <a:rPr lang="nl-NL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demo site. 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nl-NL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Via </a:t>
            </a:r>
            <a:r>
              <a:rPr lang="nl-NL" b="1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demo.mijnstigas.nl </a:t>
            </a:r>
            <a:r>
              <a:rPr lang="nl-NL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kunnen </a:t>
            </a:r>
            <a:r>
              <a:rPr lang="nl-NL" dirty="0" smtClean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 studenten </a:t>
            </a:r>
            <a:r>
              <a:rPr lang="nl-NL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met onderstaande gebruikersnaam en wachtwoord inloggen in de demo om de RIE te bekijken. Deze demo RIE gaat over mechanisch loonwerk en is niet volledig en beperkt. </a:t>
            </a:r>
            <a:r>
              <a:rPr lang="nl-NL" dirty="0" smtClean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 studenten kunnen </a:t>
            </a:r>
            <a:r>
              <a:rPr lang="nl-NL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er wel mee oefenen om een idee te krijgen wat het allemaal inhoudt. 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nl-NL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nl-NL" dirty="0" smtClean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		Gebruikersnaam</a:t>
            </a:r>
            <a:r>
              <a:rPr lang="nl-NL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             Groenewelle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nl-NL" dirty="0" smtClean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		Wachtwoord</a:t>
            </a:r>
            <a:r>
              <a:rPr lang="nl-NL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                   Stigasdemo2017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29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roeneWelle_basis_powerpoint" id="{D03FB467-A1D0-4300-BBE8-0A124230A772}" vid="{E71E72C1-E154-464B-BAF9-E4AD3A855E8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C46ADCC2F05644B7D02251D0B05DD8" ma:contentTypeVersion="0" ma:contentTypeDescription="Een nieuw document maken." ma:contentTypeScope="" ma:versionID="48545e5bcbcfc831ec57747446726b7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a6cb616ae9e357dc57dbe7ea9ea085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A6386E-AE15-41A3-890A-93585505B32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2F0FFB7-4E32-4EFA-A556-ECEA8316DC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195E094-9BF4-4978-A1EE-BD38981FCA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GroeneWelle dynamisch netwerk 2 juni</Template>
  <TotalTime>752</TotalTime>
  <Words>175</Words>
  <Application>Microsoft Office PowerPoint</Application>
  <PresentationFormat>Diavoorstelling (4:3)</PresentationFormat>
  <Paragraphs>75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Calibri</vt:lpstr>
      <vt:lpstr>Tahoma</vt:lpstr>
      <vt:lpstr>Times New Roman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laptop</dc:creator>
  <cp:lastModifiedBy>Piet Segers</cp:lastModifiedBy>
  <cp:revision>117</cp:revision>
  <dcterms:created xsi:type="dcterms:W3CDTF">2016-05-29T10:04:13Z</dcterms:created>
  <dcterms:modified xsi:type="dcterms:W3CDTF">2018-03-07T10:49:35Z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0x01010020C46ADCC2F05644B7D02251D0B05DD8</vt:lpwstr>
  </property>
  <property fmtid="{D5CDD505-2E9C-101B-9397-08002B2CF9AE}" pid="3" name="IsMyDocuments">
    <vt:bool>true</vt:bool>
  </property>
</Properties>
</file>